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Colorado Outward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Bound School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By:Reed Frey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/>
              <a:t>I had an unforgettable experience worked in just an awesome place in an awesome area!  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hope to soon revisit and continue to make new connections!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During three weeks of of school in March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Of 2016.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Which I being very fortunate spent it at the Colorado Outward Bound School in Leadville, CO.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457200" algn="l">
              <a:spcBef>
                <a:spcPts val="0"/>
              </a:spcBef>
              <a:buNone/>
            </a:pPr>
            <a:r>
              <a:rPr lang="en"/>
              <a:t>	During my time there I worked primarily with my uncle in the main  kitchen.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had an incredible room full images from the past many years of Outward Bound. It showed a few images of the first crew to have participated in the Outward Bound School.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830" y="0"/>
            <a:ext cx="688634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125" y="0"/>
            <a:ext cx="38417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FF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0" lvl="0" marL="0" algn="l">
              <a:spcBef>
                <a:spcPts val="0"/>
              </a:spcBef>
              <a:buNone/>
            </a:pPr>
            <a:r>
              <a:rPr lang="en"/>
              <a:t>I was also able to go to Denver for a concert and walked around the old and neat town of Leadville.  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